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696" r:id="rId2"/>
    <p:sldId id="714" r:id="rId3"/>
    <p:sldId id="715" r:id="rId4"/>
    <p:sldId id="716" r:id="rId5"/>
    <p:sldId id="709" r:id="rId6"/>
    <p:sldId id="717" r:id="rId7"/>
    <p:sldId id="713" r:id="rId8"/>
    <p:sldId id="543" r:id="rId9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8" userDrawn="1">
          <p15:clr>
            <a:srgbClr val="A4A3A4"/>
          </p15:clr>
        </p15:guide>
        <p15:guide id="2" pos="39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EBF7"/>
    <a:srgbClr val="29438C"/>
    <a:srgbClr val="4472C4"/>
    <a:srgbClr val="ED7D31"/>
    <a:srgbClr val="5B9BD5"/>
    <a:srgbClr val="002060"/>
    <a:srgbClr val="70AD47"/>
    <a:srgbClr val="2EA6FF"/>
    <a:srgbClr val="F5F9FF"/>
    <a:srgbClr val="0867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9" autoAdjust="0"/>
    <p:restoredTop sz="91207" autoAdjust="0"/>
  </p:normalViewPr>
  <p:slideViewPr>
    <p:cSldViewPr snapToGrid="0" showGuides="1">
      <p:cViewPr varScale="1">
        <p:scale>
          <a:sx n="71" d="100"/>
          <a:sy n="71" d="100"/>
        </p:scale>
        <p:origin x="480" y="48"/>
      </p:cViewPr>
      <p:guideLst>
        <p:guide orient="horz" pos="2108"/>
        <p:guide pos="3968"/>
      </p:guideLst>
    </p:cSldViewPr>
  </p:slideViewPr>
  <p:outlineViewPr>
    <p:cViewPr>
      <p:scale>
        <a:sx n="33" d="100"/>
        <a:sy n="33" d="100"/>
      </p:scale>
      <p:origin x="0" y="-57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08"/>
    </p:cViewPr>
  </p:sorterViewPr>
  <p:notesViewPr>
    <p:cSldViewPr snapToGrid="0">
      <p:cViewPr varScale="1">
        <p:scale>
          <a:sx n="49" d="100"/>
          <a:sy n="49" d="100"/>
        </p:scale>
        <p:origin x="2740" y="36"/>
      </p:cViewPr>
      <p:guideLst/>
    </p:cSldViewPr>
  </p:notesViewPr>
  <p:gridSpacing cx="72008" cy="72008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1" Type="http://schemas.openxmlformats.org/officeDocument/2006/relationships/handoutMaster" Target="handoutMasters/handoutMaster1.xml"/><Relationship Id="rId12" Type="http://schemas.openxmlformats.org/officeDocument/2006/relationships/tags" Target="tags/tag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/Relationships>
</file>

<file path=ppt/handoutMasters/_rels/handout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2025/7/4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D6DD6-74B5-4027-B569-ED4D70F4A438}" type="datetimeFigureOut">
              <a:rPr lang="zh-CN" altLang="en-US" smtClean="0"/>
              <a:t>2025/7/4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474D5F-A274-47A8-92FF-3198383C67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首页-幻灯片">
    <p:bg>
      <p:bgPr>
        <a:solidFill>
          <a:srgbClr val="F5F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" t="23686" r="746"/>
          <a:stretch>
            <a:fillRect/>
          </a:stretch>
        </p:blipFill>
        <p:spPr>
          <a:xfrm>
            <a:off x="0" y="3346315"/>
            <a:ext cx="12192000" cy="3511684"/>
          </a:xfrm>
          <a:prstGeom prst="rect">
            <a:avLst/>
          </a:prstGeom>
        </p:spPr>
      </p:pic>
      <p:sp>
        <p:nvSpPr>
          <p:cNvPr id="15" name="矩形: 圆角 25"/>
          <p:cNvSpPr/>
          <p:nvPr userDrawn="1"/>
        </p:nvSpPr>
        <p:spPr>
          <a:xfrm>
            <a:off x="2878014" y="4066206"/>
            <a:ext cx="6435970" cy="577702"/>
          </a:xfrm>
          <a:prstGeom prst="roundRect">
            <a:avLst>
              <a:gd name="adj" fmla="val 36302"/>
            </a:avLst>
          </a:prstGeom>
          <a:solidFill>
            <a:srgbClr val="29438C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 Light" panose="020B0502040204020203" charset="-122"/>
              <a:sym typeface="汉仪旗黑-50S" panose="00020600040101010101" pitchFamily="18" charset="-122"/>
            </a:endParaRPr>
          </a:p>
        </p:txBody>
      </p:sp>
      <p:sp>
        <p:nvSpPr>
          <p:cNvPr id="19" name="文本占位符 18"/>
          <p:cNvSpPr txBox="1">
            <a:spLocks noGrp="1"/>
          </p:cNvSpPr>
          <p:nvPr>
            <p:ph type="body" idx="12" hasCustomPrompt="1"/>
          </p:nvPr>
        </p:nvSpPr>
        <p:spPr>
          <a:xfrm>
            <a:off x="597600" y="5133600"/>
            <a:ext cx="10989945" cy="460375"/>
          </a:xfrm>
          <a:noFill/>
        </p:spPr>
        <p:txBody>
          <a:bodyPr wrap="square" rtlCol="0">
            <a:sp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defRPr kumimoji="0" lang="en-US" altLang="zh-CN" sz="2400" b="0" i="0" u="none" strike="noStrike" kern="1200" cap="none" spc="0" normalizeH="0" baseline="0" noProof="1" dirty="0" smtClean="0">
                <a:solidFill>
                  <a:srgbClr val="2943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汉仪旗黑-50S" panose="00020600040101010101" pitchFamily="18" charset="-122"/>
              </a:defRPr>
            </a:lvl1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 hasCustomPrompt="1"/>
          </p:nvPr>
        </p:nvSpPr>
        <p:spPr>
          <a:xfrm>
            <a:off x="949960" y="817880"/>
            <a:ext cx="10515600" cy="2758440"/>
          </a:xfrm>
        </p:spPr>
        <p:txBody>
          <a:bodyPr/>
          <a:lstStyle>
            <a:lvl1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buClrTx/>
              <a:buSzTx/>
              <a:buNone/>
              <a:defRPr kumimoji="0" lang="zh-CN" altLang="en-US" sz="4800" b="1" i="0" u="none" strike="noStrike" kern="1200" cap="none" spc="0" normalizeH="0" baseline="0" noProof="1" smtClean="0">
                <a:solidFill>
                  <a:srgbClr val="2943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endParaRPr lang="zh-CN" altLang="en-US"/>
          </a:p>
        </p:txBody>
      </p:sp>
      <p:sp>
        <p:nvSpPr>
          <p:cNvPr id="6" name="副标题 5"/>
          <p:cNvSpPr>
            <a:spLocks noGrp="1"/>
          </p:cNvSpPr>
          <p:nvPr>
            <p:ph type="subTitle" idx="1" hasCustomPrompt="1"/>
          </p:nvPr>
        </p:nvSpPr>
        <p:spPr>
          <a:xfrm>
            <a:off x="3601720" y="4129405"/>
            <a:ext cx="4989195" cy="527050"/>
          </a:xfrm>
        </p:spPr>
        <p:txBody>
          <a:bodyPr/>
          <a:lstStyle>
            <a:lvl1pPr marL="0" indent="0" algn="ctr" eaLnBrk="1" fontAlgn="auto" latinLnBrk="0" hangingPunct="1">
              <a:lnSpc>
                <a:spcPct val="100000"/>
              </a:lnSpc>
              <a:spcBef>
                <a:spcPts val="0"/>
              </a:spcBef>
              <a:buNone/>
              <a:defRPr kumimoji="0" lang="zh-CN" altLang="en-US" sz="2400" b="1" i="0" u="none" strike="noStrike" kern="1200" cap="none" spc="0" normalizeH="0" baseline="0" noProof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 Light" panose="020B0502040204020203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1-17_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/>
        </p:nvGrpSpPr>
        <p:grpSpPr>
          <a:xfrm>
            <a:off x="10196944" y="5479428"/>
            <a:ext cx="1995056" cy="1378572"/>
            <a:chOff x="7501559" y="4008583"/>
            <a:chExt cx="1642442" cy="1134918"/>
          </a:xfrm>
        </p:grpSpPr>
        <p:sp>
          <p:nvSpPr>
            <p:cNvPr id="10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96950" y="414655"/>
            <a:ext cx="10198100" cy="549275"/>
          </a:xfrm>
        </p:spPr>
        <p:txBody>
          <a:bodyPr lIns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2800" b="1" i="0" u="none" strike="noStrike" kern="1200" cap="none" spc="0" normalizeH="0" baseline="0" noProof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endParaRPr lang="zh-CN" altLang="en-US" dirty="0"/>
          </a:p>
        </p:txBody>
      </p:sp>
      <p:grpSp>
        <p:nvGrpSpPr>
          <p:cNvPr id="6" name="组合 5"/>
          <p:cNvGrpSpPr/>
          <p:nvPr userDrawn="1"/>
        </p:nvGrpSpPr>
        <p:grpSpPr>
          <a:xfrm rot="10800000">
            <a:off x="0" y="1"/>
            <a:ext cx="1995056" cy="1378572"/>
            <a:chOff x="7501559" y="4008583"/>
            <a:chExt cx="1642442" cy="1134918"/>
          </a:xfrm>
        </p:grpSpPr>
        <p:sp>
          <p:nvSpPr>
            <p:cNvPr id="7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3564255" y="5010785"/>
            <a:ext cx="5063490" cy="391795"/>
          </a:xfrm>
        </p:spPr>
        <p:txBody>
          <a:bodyPr/>
          <a:lstStyle>
            <a:lvl1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Tx/>
              <a:buNone/>
              <a:defRPr kumimoji="0" lang="zh-CN" altLang="en-US" sz="1400" b="1" i="0" u="none" strike="noStrike" kern="0" cap="none" spc="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zh-CN" altLang="en-US"/>
          </a:p>
        </p:txBody>
      </p:sp>
      <p:sp>
        <p:nvSpPr>
          <p:cNvPr id="4" name="表格占位符 3"/>
          <p:cNvSpPr>
            <a:spLocks noGrp="1"/>
          </p:cNvSpPr>
          <p:nvPr>
            <p:ph type="tbl" idx="10"/>
          </p:nvPr>
        </p:nvSpPr>
        <p:spPr>
          <a:xfrm>
            <a:off x="3180715" y="3275965"/>
            <a:ext cx="5830570" cy="161226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idx="11" hasCustomPrompt="1"/>
          </p:nvPr>
        </p:nvSpPr>
        <p:spPr>
          <a:xfrm>
            <a:off x="996950" y="1077595"/>
            <a:ext cx="10198100" cy="1774190"/>
          </a:xfrm>
        </p:spPr>
        <p:txBody>
          <a:bodyPr/>
          <a:lstStyle>
            <a:lvl1pPr marL="0" indent="457200" algn="l" eaLnBrk="1" fontAlgn="auto" latinLnBrk="1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None/>
              <a:defRPr kumimoji="0" lang="zh-CN" altLang="en-US" sz="1800" b="0" i="0" u="none" strike="noStrike" kern="1200" cap="none" spc="0" normalizeH="0" baseline="0" noProof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/>
        </p:nvGrpSpPr>
        <p:grpSpPr>
          <a:xfrm>
            <a:off x="10196944" y="5479428"/>
            <a:ext cx="1995056" cy="1378572"/>
            <a:chOff x="7501559" y="4008583"/>
            <a:chExt cx="1642442" cy="1134918"/>
          </a:xfrm>
        </p:grpSpPr>
        <p:sp>
          <p:nvSpPr>
            <p:cNvPr id="10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6" name="组合 5"/>
          <p:cNvGrpSpPr/>
          <p:nvPr userDrawn="1"/>
        </p:nvGrpSpPr>
        <p:grpSpPr>
          <a:xfrm rot="10800000">
            <a:off x="0" y="1"/>
            <a:ext cx="1995056" cy="1378572"/>
            <a:chOff x="7501559" y="4008583"/>
            <a:chExt cx="1642442" cy="1134918"/>
          </a:xfrm>
        </p:grpSpPr>
        <p:sp>
          <p:nvSpPr>
            <p:cNvPr id="7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4" name="表格占位符 3"/>
          <p:cNvSpPr>
            <a:spLocks noGrp="1"/>
          </p:cNvSpPr>
          <p:nvPr>
            <p:ph type="tbl" idx="10"/>
          </p:nvPr>
        </p:nvSpPr>
        <p:spPr>
          <a:xfrm>
            <a:off x="840167" y="185831"/>
            <a:ext cx="5604386" cy="6603811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endParaRPr lang="zh-CN" altLang="en-US"/>
          </a:p>
        </p:txBody>
      </p:sp>
      <p:sp>
        <p:nvSpPr>
          <p:cNvPr id="12" name="标题 11"/>
          <p:cNvSpPr>
            <a:spLocks noGrp="1"/>
          </p:cNvSpPr>
          <p:nvPr>
            <p:ph type="title" hasCustomPrompt="1"/>
          </p:nvPr>
        </p:nvSpPr>
        <p:spPr>
          <a:xfrm>
            <a:off x="7022465" y="1303020"/>
            <a:ext cx="4601210" cy="504190"/>
          </a:xfrm>
          <a:solidFill>
            <a:srgbClr val="29438C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Overflow="overflow" horzOverflow="overflow" vert="horz" wrap="square" lIns="72000" rIns="0" numCol="1" spcCol="0" rtlCol="0" fromWordArt="0" anchor="ctr" anchorCtr="0" forceAA="0" compatLnSpc="1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000" b="1" i="0" u="none" strike="noStrike" kern="1200" cap="none" spc="0" normalizeH="0" baseline="0" noProof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>
              <a:sym typeface="+mn-ea"/>
            </a:endParaRPr>
          </a:p>
        </p:txBody>
      </p:sp>
      <p:sp>
        <p:nvSpPr>
          <p:cNvPr id="13" name="文本占位符 12"/>
          <p:cNvSpPr>
            <a:spLocks noGrp="1"/>
          </p:cNvSpPr>
          <p:nvPr>
            <p:ph type="body" idx="11" hasCustomPrompt="1"/>
          </p:nvPr>
        </p:nvSpPr>
        <p:spPr>
          <a:xfrm>
            <a:off x="7022465" y="2031365"/>
            <a:ext cx="4601845" cy="3726815"/>
          </a:xfrm>
        </p:spPr>
        <p:txBody>
          <a:bodyPr/>
          <a:lstStyle>
            <a:lvl1pPr marL="0" indent="457200" algn="l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None/>
              <a:defRPr kumimoji="0" lang="zh-CN" altLang="en-US" sz="1600" b="1" i="0" u="none" strike="noStrike" kern="0" cap="none" spc="0" normalizeH="0" baseline="0" noProof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 lang="zh-CN" altLang="en-US"/>
          </a:p>
        </p:txBody>
      </p:sp>
      <p:sp>
        <p:nvSpPr>
          <p:cNvPr id="2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88720" y="0"/>
            <a:ext cx="4907280" cy="195663"/>
          </a:xfrm>
        </p:spPr>
        <p:txBody>
          <a:bodyPr>
            <a:normAutofit/>
          </a:bodyPr>
          <a:lstStyle>
            <a:lvl1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Tx/>
              <a:buNone/>
              <a:defRPr kumimoji="0" lang="zh-CN" altLang="en-US" sz="1000" b="1" i="0" u="none" strike="noStrike" kern="0" cap="none" spc="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0_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/>
        </p:nvGrpSpPr>
        <p:grpSpPr>
          <a:xfrm>
            <a:off x="10196944" y="5479428"/>
            <a:ext cx="1995056" cy="1378572"/>
            <a:chOff x="7501559" y="4008583"/>
            <a:chExt cx="1642442" cy="1134918"/>
          </a:xfrm>
        </p:grpSpPr>
        <p:sp>
          <p:nvSpPr>
            <p:cNvPr id="10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6" name="组合 5"/>
          <p:cNvGrpSpPr/>
          <p:nvPr userDrawn="1"/>
        </p:nvGrpSpPr>
        <p:grpSpPr>
          <a:xfrm rot="10800000">
            <a:off x="0" y="1"/>
            <a:ext cx="1995056" cy="1378572"/>
            <a:chOff x="7501559" y="4008583"/>
            <a:chExt cx="1642442" cy="1134918"/>
          </a:xfrm>
        </p:grpSpPr>
        <p:sp>
          <p:nvSpPr>
            <p:cNvPr id="7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252345" y="668020"/>
            <a:ext cx="7687945" cy="549275"/>
          </a:xfrm>
        </p:spPr>
        <p:txBody>
          <a:bodyPr lIns="0">
            <a:no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3200" b="1">
                <a:solidFill>
                  <a:srgbClr val="29438C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en-US" altLang="zh-CN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1" hasCustomPrompt="1"/>
          </p:nvPr>
        </p:nvSpPr>
        <p:spPr>
          <a:xfrm>
            <a:off x="847725" y="1490980"/>
            <a:ext cx="10497185" cy="4870450"/>
          </a:xfrm>
        </p:spPr>
        <p:txBody>
          <a:bodyPr/>
          <a:lstStyle>
            <a:lvl1pPr marL="0" indent="457200" algn="l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None/>
              <a:defRPr kumimoji="0" lang="zh-CN" altLang="en-US" sz="1600" b="1" i="0" u="none" strike="noStrike" kern="0" cap="none" spc="0" normalizeH="0" baseline="0" noProof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_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290CD-D4DE-40A4-939C-C48E439EEA0F}" type="datetimeFigureOut">
              <a:rPr lang="zh-CN" altLang="en-US" smtClean="0"/>
              <a:t>2025/7/4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71B27-39D1-41E8-818B-DB29687D96D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小节-幻灯片">
    <p:bg>
      <p:bgPr>
        <a:solidFill>
          <a:srgbClr val="F5F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" t="23686" r="746"/>
          <a:stretch>
            <a:fillRect/>
          </a:stretch>
        </p:blipFill>
        <p:spPr>
          <a:xfrm>
            <a:off x="0" y="3346315"/>
            <a:ext cx="12192000" cy="3511684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 hasCustomPrompt="1"/>
          </p:nvPr>
        </p:nvSpPr>
        <p:spPr>
          <a:xfrm>
            <a:off x="421200" y="2358000"/>
            <a:ext cx="11300400" cy="1198800"/>
          </a:xfrm>
        </p:spPr>
        <p:txBody>
          <a:bodyPr/>
          <a:lstStyle>
            <a:lvl1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buClrTx/>
              <a:buSzTx/>
              <a:buNone/>
              <a:defRPr kumimoji="0" lang="zh-CN" altLang="en-US" sz="4800" b="1" i="0" u="none" strike="noStrike" kern="1200" cap="none" spc="0" normalizeH="0" baseline="0" noProof="1" smtClean="0">
                <a:solidFill>
                  <a:srgbClr val="29438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 userDrawn="1"/>
        </p:nvGrpSpPr>
        <p:grpSpPr>
          <a:xfrm>
            <a:off x="10196945" y="5479429"/>
            <a:ext cx="1995056" cy="1378572"/>
            <a:chOff x="7501559" y="4008583"/>
            <a:chExt cx="1642442" cy="1134918"/>
          </a:xfrm>
        </p:grpSpPr>
        <p:sp>
          <p:nvSpPr>
            <p:cNvPr id="11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 rot="10800000">
            <a:off x="0" y="1"/>
            <a:ext cx="1995056" cy="1378572"/>
            <a:chOff x="7501559" y="4008583"/>
            <a:chExt cx="1642442" cy="1134918"/>
          </a:xfrm>
        </p:grpSpPr>
        <p:sp>
          <p:nvSpPr>
            <p:cNvPr id="16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4" name="标题 3"/>
          <p:cNvSpPr>
            <a:spLocks noGrp="1"/>
          </p:cNvSpPr>
          <p:nvPr>
            <p:ph type="title" hasCustomPrompt="1"/>
          </p:nvPr>
        </p:nvSpPr>
        <p:spPr>
          <a:xfrm>
            <a:off x="607060" y="1303020"/>
            <a:ext cx="4601210" cy="504190"/>
          </a:xfrm>
          <a:solidFill>
            <a:srgbClr val="29438C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Overflow="overflow" horzOverflow="overflow" vert="horz" wrap="square" lIns="72000" rIns="0" numCol="1" spcCol="0" rtlCol="0" fromWordArt="0" anchor="ctr" anchorCtr="0" forceAA="0" compatLnSpc="1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000" b="1" i="0" u="none" strike="noStrike" kern="1200" cap="none" spc="0" normalizeH="0" baseline="0" noProof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>
              <a:sym typeface="+mn-ea"/>
            </a:endParaRPr>
          </a:p>
        </p:txBody>
      </p:sp>
      <p:sp>
        <p:nvSpPr>
          <p:cNvPr id="2" name="图片占位符 1"/>
          <p:cNvSpPr>
            <a:spLocks noGrp="1"/>
          </p:cNvSpPr>
          <p:nvPr>
            <p:ph type="pic" idx="10"/>
          </p:nvPr>
        </p:nvSpPr>
        <p:spPr>
          <a:xfrm>
            <a:off x="5488940" y="1303020"/>
            <a:ext cx="6196330" cy="3997960"/>
          </a:xfrm>
          <a:ln w="12700" cmpd="sng">
            <a:solidFill>
              <a:schemeClr val="bg1">
                <a:lumMod val="85000"/>
              </a:schemeClr>
            </a:solidFill>
            <a:prstDash val="solid"/>
          </a:ln>
        </p:spPr>
        <p:txBody>
          <a:bodyPr/>
          <a:lstStyle>
            <a:lvl1pPr marL="0" indent="0" algn="just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1" hasCustomPrompt="1"/>
          </p:nvPr>
        </p:nvSpPr>
        <p:spPr>
          <a:xfrm>
            <a:off x="607060" y="2001520"/>
            <a:ext cx="4601845" cy="3726815"/>
          </a:xfrm>
        </p:spPr>
        <p:txBody>
          <a:bodyPr/>
          <a:lstStyle>
            <a:lvl1pPr marL="0" indent="457200" algn="just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None/>
              <a:defRPr kumimoji="0" sz="1600" b="0" i="0" u="none" strike="noStrike" kern="0" cap="none" spc="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 userDrawn="1"/>
        </p:nvGrpSpPr>
        <p:grpSpPr>
          <a:xfrm>
            <a:off x="10196945" y="5479429"/>
            <a:ext cx="1995056" cy="1378572"/>
            <a:chOff x="7501559" y="4008583"/>
            <a:chExt cx="1642442" cy="1134918"/>
          </a:xfrm>
        </p:grpSpPr>
        <p:sp>
          <p:nvSpPr>
            <p:cNvPr id="11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 rot="10800000">
            <a:off x="0" y="1"/>
            <a:ext cx="1995056" cy="1378572"/>
            <a:chOff x="7501559" y="4008583"/>
            <a:chExt cx="1642442" cy="1134918"/>
          </a:xfrm>
        </p:grpSpPr>
        <p:sp>
          <p:nvSpPr>
            <p:cNvPr id="16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4" name="标题 3"/>
          <p:cNvSpPr>
            <a:spLocks noGrp="1"/>
          </p:cNvSpPr>
          <p:nvPr>
            <p:ph type="title" hasCustomPrompt="1"/>
          </p:nvPr>
        </p:nvSpPr>
        <p:spPr>
          <a:xfrm>
            <a:off x="607060" y="1303020"/>
            <a:ext cx="4601210" cy="504190"/>
          </a:xfrm>
          <a:solidFill>
            <a:srgbClr val="29438C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Overflow="overflow" horzOverflow="overflow" vert="horz" wrap="square" lIns="72000" rIns="0" numCol="1" spcCol="0" rtlCol="0" fromWordArt="0" anchor="ctr" anchorCtr="0" forceAA="0" compatLnSpc="1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000" b="1" i="0" u="none" strike="noStrike" kern="1200" cap="none" spc="0" normalizeH="0" baseline="0" noProof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1" hasCustomPrompt="1"/>
          </p:nvPr>
        </p:nvSpPr>
        <p:spPr>
          <a:xfrm>
            <a:off x="607060" y="2001520"/>
            <a:ext cx="4601845" cy="3726815"/>
          </a:xfrm>
        </p:spPr>
        <p:txBody>
          <a:bodyPr/>
          <a:lstStyle>
            <a:lvl1pPr marL="0" indent="457200" algn="just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None/>
              <a:defRPr kumimoji="0" sz="1600" b="0" i="0" u="none" strike="noStrike" kern="0" cap="none" spc="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idx="13" hasCustomPrompt="1"/>
          </p:nvPr>
        </p:nvSpPr>
        <p:spPr>
          <a:xfrm>
            <a:off x="5934710" y="2001520"/>
            <a:ext cx="4601845" cy="3726815"/>
          </a:xfrm>
        </p:spPr>
        <p:txBody>
          <a:bodyPr/>
          <a:lstStyle>
            <a:lvl1pPr marL="0" indent="457200" algn="just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None/>
              <a:defRPr kumimoji="0" sz="1600" b="0" i="0" u="none" strike="noStrike" kern="0" cap="none" spc="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,6_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 userDrawn="1"/>
        </p:nvGrpSpPr>
        <p:grpSpPr>
          <a:xfrm>
            <a:off x="10196945" y="5479429"/>
            <a:ext cx="1995056" cy="1378572"/>
            <a:chOff x="7501559" y="4008583"/>
            <a:chExt cx="1642442" cy="1134918"/>
          </a:xfrm>
        </p:grpSpPr>
        <p:sp>
          <p:nvSpPr>
            <p:cNvPr id="11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 rot="10800000">
            <a:off x="0" y="1"/>
            <a:ext cx="1995056" cy="1378572"/>
            <a:chOff x="7501559" y="4008583"/>
            <a:chExt cx="1642442" cy="1134918"/>
          </a:xfrm>
        </p:grpSpPr>
        <p:sp>
          <p:nvSpPr>
            <p:cNvPr id="16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4" name="标题 3"/>
          <p:cNvSpPr>
            <a:spLocks noGrp="1"/>
          </p:cNvSpPr>
          <p:nvPr>
            <p:ph type="title" hasCustomPrompt="1"/>
          </p:nvPr>
        </p:nvSpPr>
        <p:spPr>
          <a:xfrm>
            <a:off x="607060" y="1303020"/>
            <a:ext cx="4601210" cy="504190"/>
          </a:xfrm>
          <a:solidFill>
            <a:srgbClr val="29438C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Overflow="overflow" horzOverflow="overflow" vert="horz" wrap="square" lIns="72000" rIns="0" numCol="1" spcCol="0" rtlCol="0" fromWordArt="0" anchor="ctr" anchorCtr="0" forceAA="0" compatLnSpc="1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000" b="1" i="0" u="none" strike="noStrike" kern="1200" cap="none" spc="0" normalizeH="0" baseline="0" noProof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>
              <a:sym typeface="+mn-ea"/>
            </a:endParaRPr>
          </a:p>
        </p:txBody>
      </p:sp>
      <p:sp>
        <p:nvSpPr>
          <p:cNvPr id="2" name="图片占位符 1"/>
          <p:cNvSpPr>
            <a:spLocks noGrp="1"/>
          </p:cNvSpPr>
          <p:nvPr>
            <p:ph type="pic" idx="10"/>
          </p:nvPr>
        </p:nvSpPr>
        <p:spPr>
          <a:xfrm>
            <a:off x="5431155" y="1378585"/>
            <a:ext cx="6198235" cy="4016375"/>
          </a:xfrm>
          <a:ln w="25400">
            <a:solidFill>
              <a:srgbClr val="4472C4"/>
            </a:solidFill>
          </a:ln>
        </p:spPr>
        <p:txBody>
          <a:bodyPr/>
          <a:lstStyle>
            <a:lvl1pPr marL="0" indent="0" algn="just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1" hasCustomPrompt="1"/>
          </p:nvPr>
        </p:nvSpPr>
        <p:spPr>
          <a:xfrm>
            <a:off x="607060" y="2001520"/>
            <a:ext cx="4601845" cy="3726815"/>
          </a:xfrm>
        </p:spPr>
        <p:txBody>
          <a:bodyPr/>
          <a:lstStyle>
            <a:lvl1pPr marL="0" indent="457200" algn="just" eaLnBrk="1" fontAlgn="auto" latinLnBrk="1" hangingPunct="1">
              <a:lnSpc>
                <a:spcPct val="130000"/>
              </a:lnSpc>
              <a:spcBef>
                <a:spcPts val="0"/>
              </a:spcBef>
              <a:spcAft>
                <a:spcPts val="1200"/>
              </a:spcAft>
              <a:buNone/>
              <a:defRPr kumimoji="0" sz="1600" b="0" i="0" u="none" strike="noStrike" kern="0" cap="none" spc="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5,6_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 userDrawn="1"/>
        </p:nvGrpSpPr>
        <p:grpSpPr>
          <a:xfrm>
            <a:off x="10196945" y="5479429"/>
            <a:ext cx="1995056" cy="1378572"/>
            <a:chOff x="7501559" y="4008583"/>
            <a:chExt cx="1642442" cy="1134918"/>
          </a:xfrm>
        </p:grpSpPr>
        <p:sp>
          <p:nvSpPr>
            <p:cNvPr id="11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 rot="10800000">
            <a:off x="0" y="1"/>
            <a:ext cx="1995056" cy="1378572"/>
            <a:chOff x="7501559" y="4008583"/>
            <a:chExt cx="1642442" cy="1134918"/>
          </a:xfrm>
        </p:grpSpPr>
        <p:sp>
          <p:nvSpPr>
            <p:cNvPr id="16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4" name="标题 3"/>
          <p:cNvSpPr>
            <a:spLocks noGrp="1"/>
          </p:cNvSpPr>
          <p:nvPr>
            <p:ph type="title" hasCustomPrompt="1"/>
          </p:nvPr>
        </p:nvSpPr>
        <p:spPr>
          <a:xfrm>
            <a:off x="607060" y="1303020"/>
            <a:ext cx="4601210" cy="504190"/>
          </a:xfrm>
          <a:solidFill>
            <a:srgbClr val="29438C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Overflow="overflow" horzOverflow="overflow" vert="horz" wrap="square" lIns="72000" rIns="0" numCol="1" spcCol="0" rtlCol="0" fromWordArt="0" anchor="ctr" anchorCtr="0" forceAA="0" compatLnSpc="1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2000" b="1" i="0" u="none" strike="noStrike" kern="1200" cap="none" spc="0" normalizeH="0" baseline="0" noProof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>
              <a:sym typeface="+mn-ea"/>
            </a:endParaRPr>
          </a:p>
        </p:txBody>
      </p:sp>
      <p:sp>
        <p:nvSpPr>
          <p:cNvPr id="2" name="图片占位符 1"/>
          <p:cNvSpPr>
            <a:spLocks noGrp="1"/>
          </p:cNvSpPr>
          <p:nvPr>
            <p:ph type="pic" idx="10"/>
          </p:nvPr>
        </p:nvSpPr>
        <p:spPr>
          <a:xfrm>
            <a:off x="6325870" y="2092325"/>
            <a:ext cx="5130800" cy="4016375"/>
          </a:xfrm>
          <a:ln w="25400">
            <a:solidFill>
              <a:srgbClr val="4472C4"/>
            </a:solidFill>
          </a:ln>
        </p:spPr>
        <p:txBody>
          <a:bodyPr/>
          <a:lstStyle>
            <a:lvl1pPr marL="0" indent="0" algn="just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endParaRPr lang="zh-CN" altLang="en-US"/>
          </a:p>
        </p:txBody>
      </p:sp>
      <p:sp>
        <p:nvSpPr>
          <p:cNvPr id="5" name="图片占位符 4"/>
          <p:cNvSpPr>
            <a:spLocks noGrp="1"/>
          </p:cNvSpPr>
          <p:nvPr>
            <p:ph type="pic" idx="13"/>
          </p:nvPr>
        </p:nvSpPr>
        <p:spPr>
          <a:xfrm>
            <a:off x="607060" y="2092325"/>
            <a:ext cx="5361305" cy="4016375"/>
          </a:xfrm>
          <a:ln w="25400">
            <a:solidFill>
              <a:srgbClr val="4472C4"/>
            </a:solidFill>
          </a:ln>
        </p:spPr>
        <p:txBody>
          <a:bodyPr/>
          <a:lstStyle>
            <a:lvl1pPr marL="0" indent="0" algn="just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8,9_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/>
        </p:nvGrpSpPr>
        <p:grpSpPr>
          <a:xfrm>
            <a:off x="10196944" y="5479428"/>
            <a:ext cx="1995056" cy="1378572"/>
            <a:chOff x="7501559" y="4008583"/>
            <a:chExt cx="1642442" cy="1134918"/>
          </a:xfrm>
        </p:grpSpPr>
        <p:sp>
          <p:nvSpPr>
            <p:cNvPr id="10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146175" y="376555"/>
            <a:ext cx="9900285" cy="549275"/>
          </a:xfrm>
        </p:spPr>
        <p:txBody>
          <a:bodyPr lIns="0">
            <a:normAutofit/>
          </a:bodyPr>
          <a:lstStyle>
            <a:lvl1pPr algn="l">
              <a:defRPr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grpSp>
        <p:nvGrpSpPr>
          <p:cNvPr id="6" name="组合 5"/>
          <p:cNvGrpSpPr/>
          <p:nvPr userDrawn="1"/>
        </p:nvGrpSpPr>
        <p:grpSpPr>
          <a:xfrm rot="10800000">
            <a:off x="0" y="1"/>
            <a:ext cx="1995056" cy="1378572"/>
            <a:chOff x="7501559" y="4008583"/>
            <a:chExt cx="1642442" cy="1134918"/>
          </a:xfrm>
        </p:grpSpPr>
        <p:sp>
          <p:nvSpPr>
            <p:cNvPr id="7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12" name="文本占位符 11"/>
          <p:cNvSpPr>
            <a:spLocks noGrp="1"/>
          </p:cNvSpPr>
          <p:nvPr>
            <p:ph type="body" idx="11" hasCustomPrompt="1"/>
          </p:nvPr>
        </p:nvSpPr>
        <p:spPr>
          <a:xfrm>
            <a:off x="1146175" y="925830"/>
            <a:ext cx="9900920" cy="1336040"/>
          </a:xfrm>
        </p:spPr>
        <p:txBody>
          <a:bodyPr/>
          <a:lstStyle>
            <a:lvl1pPr marL="0" indent="457200" algn="l" eaLnBrk="1" fontAlgn="auto" latinLnBrk="1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None/>
              <a:defRPr kumimoji="0" sz="1600" b="0" i="0" u="none" strike="noStrike" kern="0" cap="none" spc="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 lang="zh-CN" altLang="en-US"/>
          </a:p>
        </p:txBody>
      </p:sp>
      <p:sp>
        <p:nvSpPr>
          <p:cNvPr id="14" name="表格占位符 13"/>
          <p:cNvSpPr>
            <a:spLocks noGrp="1"/>
          </p:cNvSpPr>
          <p:nvPr>
            <p:ph type="tbl" idx="12"/>
          </p:nvPr>
        </p:nvSpPr>
        <p:spPr>
          <a:xfrm>
            <a:off x="2571135" y="2359656"/>
            <a:ext cx="7049729" cy="3431544"/>
          </a:xfr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>
            <a:normAutofit/>
          </a:bodyPr>
          <a:lstStyle>
            <a:lvl1pPr marL="0" indent="0" algn="ctr">
              <a:buNone/>
              <a:defRPr kumimoji="0" lang="en-US" altLang="en-US" sz="1200" b="0" i="0" u="none" strike="noStrike" kern="1200" cap="none" spc="0" normalizeH="0" baseline="0" noProof="1">
                <a:solidFill>
                  <a:srgbClr val="000000"/>
                </a:solidFill>
                <a:latin typeface="宋体" panose="02010600030101010101" pitchFamily="2" charset="-122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8,9_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/>
        </p:nvGrpSpPr>
        <p:grpSpPr>
          <a:xfrm>
            <a:off x="10196944" y="5479428"/>
            <a:ext cx="1995056" cy="1378572"/>
            <a:chOff x="7501559" y="4008583"/>
            <a:chExt cx="1642442" cy="1134918"/>
          </a:xfrm>
        </p:grpSpPr>
        <p:sp>
          <p:nvSpPr>
            <p:cNvPr id="10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146175" y="376555"/>
            <a:ext cx="9900285" cy="549275"/>
          </a:xfrm>
        </p:spPr>
        <p:txBody>
          <a:bodyPr lIns="0">
            <a:normAutofit/>
          </a:bodyPr>
          <a:lstStyle>
            <a:lvl1pPr algn="l">
              <a:defRPr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grpSp>
        <p:nvGrpSpPr>
          <p:cNvPr id="6" name="组合 5"/>
          <p:cNvGrpSpPr/>
          <p:nvPr userDrawn="1"/>
        </p:nvGrpSpPr>
        <p:grpSpPr>
          <a:xfrm rot="10800000">
            <a:off x="0" y="1"/>
            <a:ext cx="1995056" cy="1378572"/>
            <a:chOff x="7501559" y="4008583"/>
            <a:chExt cx="1642442" cy="1134918"/>
          </a:xfrm>
        </p:grpSpPr>
        <p:sp>
          <p:nvSpPr>
            <p:cNvPr id="7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12" name="文本占位符 11"/>
          <p:cNvSpPr>
            <a:spLocks noGrp="1"/>
          </p:cNvSpPr>
          <p:nvPr>
            <p:ph type="body" idx="11" hasCustomPrompt="1"/>
          </p:nvPr>
        </p:nvSpPr>
        <p:spPr>
          <a:xfrm>
            <a:off x="1146175" y="925830"/>
            <a:ext cx="9900920" cy="1336040"/>
          </a:xfrm>
        </p:spPr>
        <p:txBody>
          <a:bodyPr/>
          <a:lstStyle>
            <a:lvl1pPr marL="0" indent="457200" algn="l" eaLnBrk="1" fontAlgn="auto" latinLnBrk="1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None/>
              <a:defRPr kumimoji="0" sz="1600" b="0" i="0" u="none" strike="noStrike" kern="0" cap="none" spc="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 lvl="0"/>
            <a:endParaRPr lang="zh-CN" altLang="en-US"/>
          </a:p>
        </p:txBody>
      </p:sp>
      <p:sp>
        <p:nvSpPr>
          <p:cNvPr id="14" name="表格占位符 13"/>
          <p:cNvSpPr>
            <a:spLocks noGrp="1"/>
          </p:cNvSpPr>
          <p:nvPr>
            <p:ph type="tbl" idx="12"/>
          </p:nvPr>
        </p:nvSpPr>
        <p:spPr>
          <a:xfrm>
            <a:off x="1146175" y="2456180"/>
            <a:ext cx="4742180" cy="3431540"/>
          </a:xfr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>
            <a:normAutofit/>
          </a:bodyPr>
          <a:lstStyle>
            <a:lvl1pPr marL="0" indent="0" algn="ctr">
              <a:buNone/>
              <a:defRPr kumimoji="0" lang="en-US" altLang="en-US" sz="1200" b="0" i="0" u="none" strike="noStrike" kern="1200" cap="none" spc="0" normalizeH="0" baseline="0" noProof="1">
                <a:solidFill>
                  <a:srgbClr val="000000"/>
                </a:solidFill>
                <a:latin typeface="宋体" panose="02010600030101010101" pitchFamily="2" charset="-122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3"/>
          </p:nvPr>
        </p:nvSpPr>
        <p:spPr>
          <a:xfrm>
            <a:off x="6304280" y="2456180"/>
            <a:ext cx="4742180" cy="3431540"/>
          </a:xfr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>
            <a:normAutofit/>
          </a:bodyPr>
          <a:lstStyle>
            <a:lvl1pPr marL="0" indent="0" algn="ctr">
              <a:buNone/>
              <a:defRPr kumimoji="0" lang="en-US" altLang="en-US" sz="1200" b="0" i="0" u="none" strike="noStrike" kern="1200" cap="none" spc="0" normalizeH="0" baseline="0" noProof="1">
                <a:solidFill>
                  <a:srgbClr val="000000"/>
                </a:solidFill>
                <a:latin typeface="宋体" panose="02010600030101010101" pitchFamily="2" charset="-122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0_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/>
        </p:nvGrpSpPr>
        <p:grpSpPr>
          <a:xfrm>
            <a:off x="10196944" y="5479428"/>
            <a:ext cx="1995056" cy="1378572"/>
            <a:chOff x="7501559" y="4008583"/>
            <a:chExt cx="1642442" cy="1134918"/>
          </a:xfrm>
        </p:grpSpPr>
        <p:sp>
          <p:nvSpPr>
            <p:cNvPr id="10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146175" y="241935"/>
            <a:ext cx="9900285" cy="549275"/>
          </a:xfrm>
        </p:spPr>
        <p:txBody>
          <a:bodyPr lIns="0">
            <a:normAutofit/>
          </a:bodyPr>
          <a:lstStyle>
            <a:lvl1pPr algn="l">
              <a:defRPr sz="20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grpSp>
        <p:nvGrpSpPr>
          <p:cNvPr id="6" name="组合 5"/>
          <p:cNvGrpSpPr/>
          <p:nvPr userDrawn="1"/>
        </p:nvGrpSpPr>
        <p:grpSpPr>
          <a:xfrm rot="10800000">
            <a:off x="0" y="1"/>
            <a:ext cx="1995056" cy="1378572"/>
            <a:chOff x="7501559" y="4008583"/>
            <a:chExt cx="1642442" cy="1134918"/>
          </a:xfrm>
        </p:grpSpPr>
        <p:sp>
          <p:nvSpPr>
            <p:cNvPr id="7" name="Freeform 5"/>
            <p:cNvSpPr/>
            <p:nvPr userDrawn="1"/>
          </p:nvSpPr>
          <p:spPr bwMode="auto">
            <a:xfrm>
              <a:off x="7501559" y="4008583"/>
              <a:ext cx="1642442" cy="1134918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6884B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" name="Freeform 5"/>
            <p:cNvSpPr/>
            <p:nvPr userDrawn="1"/>
          </p:nvSpPr>
          <p:spPr bwMode="auto">
            <a:xfrm>
              <a:off x="7693891" y="4141483"/>
              <a:ext cx="1450109" cy="1002017"/>
            </a:xfrm>
            <a:custGeom>
              <a:avLst/>
              <a:gdLst>
                <a:gd name="T0" fmla="*/ 2214 w 2214"/>
                <a:gd name="T1" fmla="*/ 0 h 1529"/>
                <a:gd name="T2" fmla="*/ 0 w 2214"/>
                <a:gd name="T3" fmla="*/ 1529 h 1529"/>
                <a:gd name="T4" fmla="*/ 2214 w 2214"/>
                <a:gd name="T5" fmla="*/ 1529 h 1529"/>
                <a:gd name="T6" fmla="*/ 2214 w 2214"/>
                <a:gd name="T7" fmla="*/ 0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4" h="1529">
                  <a:moveTo>
                    <a:pt x="2214" y="0"/>
                  </a:moveTo>
                  <a:cubicBezTo>
                    <a:pt x="1952" y="741"/>
                    <a:pt x="1096" y="1329"/>
                    <a:pt x="0" y="1529"/>
                  </a:cubicBezTo>
                  <a:cubicBezTo>
                    <a:pt x="2214" y="1529"/>
                    <a:pt x="2214" y="1529"/>
                    <a:pt x="2214" y="1529"/>
                  </a:cubicBezTo>
                  <a:cubicBezTo>
                    <a:pt x="2214" y="0"/>
                    <a:pt x="2214" y="0"/>
                    <a:pt x="2214" y="0"/>
                  </a:cubicBezTo>
                </a:path>
              </a:pathLst>
            </a:custGeom>
            <a:solidFill>
              <a:srgbClr val="2943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80716" y="6481443"/>
            <a:ext cx="5063490" cy="376555"/>
          </a:xfrm>
        </p:spPr>
        <p:txBody>
          <a:bodyPr/>
          <a:lstStyle>
            <a:lvl1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1200"/>
              </a:spcAft>
              <a:buClrTx/>
              <a:buSzTx/>
              <a:buFontTx/>
              <a:buNone/>
              <a:defRPr kumimoji="0" lang="zh-CN" altLang="en-US" sz="1400" b="1" i="0" u="none" strike="noStrike" kern="0" cap="none" spc="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zh-CN" altLang="en-US"/>
          </a:p>
        </p:txBody>
      </p:sp>
      <p:sp>
        <p:nvSpPr>
          <p:cNvPr id="4" name="表格占位符 3"/>
          <p:cNvSpPr>
            <a:spLocks noGrp="1"/>
          </p:cNvSpPr>
          <p:nvPr>
            <p:ph type="tbl" idx="10"/>
          </p:nvPr>
        </p:nvSpPr>
        <p:spPr>
          <a:xfrm>
            <a:off x="487680" y="715007"/>
            <a:ext cx="6069330" cy="56235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idx="11" hasCustomPrompt="1"/>
          </p:nvPr>
        </p:nvSpPr>
        <p:spPr>
          <a:xfrm>
            <a:off x="6965315" y="1271905"/>
            <a:ext cx="4601845" cy="3726815"/>
          </a:xfrm>
        </p:spPr>
        <p:txBody>
          <a:bodyPr/>
          <a:lstStyle>
            <a:lvl1pPr marL="0" indent="457200" algn="l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kumimoji="0" lang="zh-CN" altLang="en-US" sz="1800" b="0" i="0" u="none" strike="noStrike" kern="1200" cap="none" spc="0" normalizeH="0" baseline="0" noProof="1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cs"/>
              </a:defRPr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290CD-D4DE-40A4-939C-C48E439EEA0F}" type="datetimeFigureOut">
              <a:rPr lang="zh-CN" altLang="en-US" smtClean="0"/>
              <a:t>2025/7/4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71B27-39D1-41E8-818B-DB29687D96D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r>
              <a:t>June 2025</a:t>
            </a:r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Cute Cats &amp; Bunnies</a:t>
            </a:r>
            <a:endParaRPr lang="zh-CN" altLang="en-US"/>
          </a:p>
        </p:txBody>
      </p:sp>
      <p:sp>
        <p:nvSpPr>
          <p:cNvPr id="11" name="副标题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Gentle Animal World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Meet the Cats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t>Cats are agile, independent pets known for their grace and curiosity. They adapt well to indoor living and often develop strong bonds with their human companions.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t>They love to sleep—up to 16 hours a day—and enjoy playful activities like chasing toys, climbing, and exploring new spaces. Their playful yet self-sufficient nature makes them both entertaining and low-maintenance companions.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Meet the Bunnies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t>Rabbits are quiet, social animals that form strong bonds with their owners. They communicate through subtle body language and enjoy the company of both humans and other rabbits. A healthy rabbit diet includes plenty of hay, fresh vegetables like leafy greens, and occasional treats like carrots or fruits. With gentle handling and a calm environment, rabbits can be affectionate and curious companions.</a:t>
            </a:r>
            <a:endParaRPr lang="zh-CN" altLang="en-US"/>
          </a:p>
        </p:txBody>
      </p:sp>
      <p:pic>
        <p:nvPicPr>
          <p:cNvPr id="3" name="图片占位符 2" descr="bunny1.png"/>
          <p:cNvPicPr>
            <a:picLocks noGrp="1" noChangeAspect="1"/>
          </p:cNvPicPr>
          <p:nvPr>
            <p:ph type="pic" idx="10"/>
          </p:nvPr>
        </p:nvPicPr>
        <p:blipFill>
          <a:blip r:embed="rId2"/>
          <a:srcRect t="17601" b="17601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Living Together</a:t>
            </a:r>
            <a:endParaRPr lang="zh-CN" altLang="en-US"/>
          </a:p>
        </p:txBody>
      </p:sp>
      <p:pic>
        <p:nvPicPr>
          <p:cNvPr id="3" name="图片占位符 2" descr="bunny2.png"/>
          <p:cNvPicPr>
            <a:picLocks noGrp="1" noChangeAspect="1"/>
          </p:cNvPicPr>
          <p:nvPr>
            <p:ph type="pic" idx="10"/>
          </p:nvPr>
        </p:nvPicPr>
        <p:blipFill>
          <a:blip r:embed="rId2"/>
          <a:srcRect t="12737" b="12737"/>
          <a:stretch>
            <a:fillRect/>
          </a:stretch>
        </p:blipFill>
        <p:spPr/>
      </p:pic>
      <p:pic>
        <p:nvPicPr>
          <p:cNvPr id="4" name="图片占位符 3" descr="cat1.png"/>
          <p:cNvPicPr>
            <a:picLocks noGrp="1" noChangeAspect="1"/>
          </p:cNvPicPr>
          <p:nvPr>
            <p:ph type="pic" idx="13"/>
          </p:nvPr>
        </p:nvPicPr>
        <p:blipFill>
          <a:blip r:embed="rId3"/>
          <a:srcRect l="13000" r="13000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They Eat</a:t>
            </a:r>
            <a:endParaRPr lang="zh-CN" altLang="en-US"/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Table 1</a:t>
            </a:r>
            <a:endParaRPr lang="zh-CN" altLang="en-US"/>
          </a:p>
        </p:txBody>
      </p:sp>
      <p:graphicFrame>
        <p:nvGraphicFramePr>
          <p:cNvPr id="8" name="表格占位符 7"/>
          <p:cNvGraphicFramePr>
            <a:graphicFrameLocks noGrp="1"/>
          </p:cNvGraphicFramePr>
          <p:nvPr>
            <p:ph type="tbl" idx="10"/>
          </p:nvPr>
        </p:nvGraphicFramePr>
        <p:xfrm>
          <a:off x="3180715" y="3275965"/>
          <a:ext cx="583057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5285"/>
                <a:gridCol w="291528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Animal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Favorite Food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Cat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Fish, Meat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Bunny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Carrots, Hay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文本占位符 8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t>Cats need protein-rich diets, primarily consisting of meat. Their bodies are adapted to metabolize animal-based nutrients efficiently. On the other hand, bunnies thrive on a plant-based diet. They rely on high-fiber foods like hay, leafy greens, and occasional fruits. Understanding these dietary differences is essential to ensure their health and longevity.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Care Routine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t>Proper care keeps your pets healthy and happy.</a:t>
            </a:r>
            <a:endParaRPr lang="zh-CN" altLang="en-US"/>
          </a:p>
        </p:txBody>
      </p:sp>
      <p:graphicFrame>
        <p:nvGraphicFramePr>
          <p:cNvPr id="4" name="表格占位符 3"/>
          <p:cNvGraphicFramePr>
            <a:graphicFrameLocks noGrp="1"/>
          </p:cNvGraphicFramePr>
          <p:nvPr>
            <p:ph type="tbl" idx="12"/>
          </p:nvPr>
        </p:nvGraphicFramePr>
        <p:xfrm>
          <a:off x="1146175" y="2456180"/>
          <a:ext cx="474218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0726"/>
                <a:gridCol w="1580726"/>
                <a:gridCol w="15807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Routine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Cat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Bunny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Brushing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Weekly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Every other day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Vet 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Yearly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Yearly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表格占位符 4"/>
          <p:cNvGraphicFramePr>
            <a:graphicFrameLocks noGrp="1"/>
          </p:cNvGraphicFramePr>
          <p:nvPr>
            <p:ph type="tbl" idx="13"/>
          </p:nvPr>
        </p:nvGraphicFramePr>
        <p:xfrm>
          <a:off x="6304280" y="2456180"/>
          <a:ext cx="474218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0726"/>
                <a:gridCol w="1580726"/>
                <a:gridCol w="15807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Task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Responsible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Completed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Charlie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Implementation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In Progress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Dana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Testing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Pending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sz="1800" b="0" i="0">
                          <a:solidFill>
                            <a:srgbClr val="000000"/>
                          </a:solidFill>
                          <a:latin typeface="等线"/>
                        </a:rPr>
                        <a:t>Eve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Summary: Furry Companions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t>Cats and bunnies are both wonderful companions. They each have unique needs and personalities. With patience, they can live peacefully together. Feeding and grooming habits differ significantly. A caring environment is key to their happiness. </a:t>
            </a:r>
            <a:br/>
            <a:br/>
            <a:r>
              <a:t>While cats are independent and often enjoy quiet observation, bunnies are more social and thrive with gentle interaction. Understanding their behaviors helps build trust and comfort in the home.</a:t>
            </a:r>
            <a:br/>
            <a:br/>
            <a:r>
              <a:t>Ultimately, whether you prefer the playful energy of a cat or the calm presence of a rabbit, both can bring joy, comfort, and companionship to your life when cared for with love and respect.</a:t>
            </a:r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Thanks for listening!</a:t>
            </a:r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GRlNjA3MGEwNzdlYzlmYzk4YzlmOTZlMDY4ZDQ1Yzg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Widescreen</PresentationFormat>
  <Paragraphs>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等线</vt:lpstr>
      <vt:lpstr>等线 Light</vt:lpstr>
      <vt:lpstr>黑体</vt:lpstr>
      <vt:lpstr>宋体</vt:lpstr>
      <vt:lpstr>微软雅黑</vt:lpstr>
      <vt:lpstr>Arial</vt:lpstr>
      <vt:lpstr>Calibri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神州网信技术有限公司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miaoxd</dc:creator>
  <cp:lastModifiedBy>zhe chen</cp:lastModifiedBy>
  <cp:revision>3846</cp:revision>
  <dcterms:created xsi:type="dcterms:W3CDTF">2025-05-05T09:53:00Z</dcterms:created>
  <dcterms:modified xsi:type="dcterms:W3CDTF">2025-07-04T01:52:49Z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91F01CF3B22546ABA250B161245A5C6B_13</vt:lpwstr>
  </property>
  <property fmtid="{D5CDD505-2E9C-101B-9397-08002B2CF9AE}" pid="3" name="KSOProductBuildVer">
    <vt:lpwstr>2052-12.1.0.21915</vt:lpwstr>
  </property>
</Properties>
</file>