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5"/>
  </p:sldMasterIdLst>
  <p:notesMasterIdLst>
    <p:notesMasterId r:id="rId6"/>
  </p:notesMasterIdLst>
  <p:sldIdLst>
    <p:sldId id="256" r:id="rId7"/>
  </p:sldIdLst>
  <p:sldSz cy="68580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  <p:ext uri="GoogleSlidesCustomDataVersion2">
      <go:slidesCustomData xmlns:go="http://customooxmlschemas.google.com/" r:id="rId8" roundtripDataSignature="AMtx7mgqxr4jiKvMil3kTN6y7G4c6PvkY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02A0207A-A293-472A-87B2-ACB4EB1A231D}">
  <a:tblStyle styleId="{02A0207A-A293-472A-87B2-ACB4EB1A231D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9525">
              <a:solidFill>
                <a:srgbClr val="9E9E9E"/>
              </a:solidFill>
              <a:prstDash val="solid"/>
              <a:round/>
              <a:headEnd len="sm" w="sm" type="none"/>
              <a:tailEnd len="sm" w="sm" type="none"/>
            </a:ln>
          </a:insideV>
        </a:tcBdr>
      </a:tcStyle>
    </a:wholeTbl>
    <a:band1H>
      <a:tcTxStyle/>
    </a:band1H>
    <a:band2H>
      <a:tcTxStyle/>
    </a:band2H>
    <a:band1V>
      <a:tcTxStyle/>
    </a:band1V>
    <a:band2V>
      <a:tcTxStyle/>
    </a:band2V>
    <a:lastCol>
      <a:tcTxStyle/>
    </a:lastCol>
    <a:firstCol>
      <a:tcTxStyle/>
    </a:firstCol>
    <a:lastRow>
      <a:tcTxStyle/>
    </a:lastRow>
    <a:seCell>
      <a:tcTxStyle/>
    </a:seCell>
    <a:swCell>
      <a:tcTxStyle/>
    </a:swCell>
    <a:firstRow>
      <a:tcTxStyle/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customschemas.google.com/relationships/presentationmetadata" Target="meta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3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3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4" name="Google Shape;14;p3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3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3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2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2"/>
          <p:cNvSpPr txBox="1"/>
          <p:nvPr>
            <p:ph idx="1" type="body"/>
          </p:nvPr>
        </p:nvSpPr>
        <p:spPr>
          <a:xfrm rot="5400000">
            <a:off x="2309019" y="-251618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3"/>
          <p:cNvSpPr txBox="1"/>
          <p:nvPr>
            <p:ph type="title"/>
          </p:nvPr>
        </p:nvSpPr>
        <p:spPr>
          <a:xfrm rot="5400000">
            <a:off x="4732338" y="2171701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3"/>
          <p:cNvSpPr txBox="1"/>
          <p:nvPr>
            <p:ph idx="1" type="body"/>
          </p:nvPr>
        </p:nvSpPr>
        <p:spPr>
          <a:xfrm rot="5400000">
            <a:off x="541338" y="190500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3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3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3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" type="subTitle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0" name="Google Shape;20;p4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5"/>
          <p:cNvSpPr txBox="1"/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b="1" sz="4000" cap="none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5"/>
          <p:cNvSpPr txBox="1"/>
          <p:nvPr>
            <p:ph idx="1" type="body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indent="-228600" lvl="1" marL="9144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5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5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5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6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6"/>
          <p:cNvSpPr txBox="1"/>
          <p:nvPr>
            <p:ph idx="1" type="body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2" name="Google Shape;32;p6"/>
          <p:cNvSpPr txBox="1"/>
          <p:nvPr>
            <p:ph idx="2" type="body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3" name="Google Shape;33;p6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6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6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7"/>
          <p:cNvSpPr txBox="1"/>
          <p:nvPr>
            <p:ph idx="1" type="body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7"/>
          <p:cNvSpPr txBox="1"/>
          <p:nvPr>
            <p:ph idx="2" type="body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0" name="Google Shape;40;p7"/>
          <p:cNvSpPr txBox="1"/>
          <p:nvPr>
            <p:ph idx="3" type="body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7"/>
          <p:cNvSpPr txBox="1"/>
          <p:nvPr>
            <p:ph idx="4" type="body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lnSpc>
                <a:spcPct val="100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lnSpc>
                <a:spcPct val="100000"/>
              </a:lnSpc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2" name="Google Shape;42;p7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7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7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8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8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8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8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9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9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9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0"/>
          <p:cNvSpPr txBox="1"/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10"/>
          <p:cNvSpPr txBox="1"/>
          <p:nvPr>
            <p:ph idx="1" type="body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indent="-381000" lvl="2" marL="137160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indent="-355600" lvl="4" marL="22860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indent="-355600" lvl="5" marL="27432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10"/>
          <p:cNvSpPr txBox="1"/>
          <p:nvPr>
            <p:ph idx="2" type="body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lnSpc>
                <a:spcPct val="100000"/>
              </a:lnSpc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58" name="Google Shape;58;p10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10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0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1"/>
          <p:cNvSpPr txBox="1"/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1"/>
          <p:cNvSpPr/>
          <p:nvPr>
            <p:ph idx="2" type="pic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1"/>
          <p:cNvSpPr txBox="1"/>
          <p:nvPr>
            <p:ph idx="1" type="body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lnSpc>
                <a:spcPct val="100000"/>
              </a:lnSpc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lnSpc>
                <a:spcPct val="100000"/>
              </a:lnSpc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lnSpc>
                <a:spcPct val="100000"/>
              </a:lnSpc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65" name="Google Shape;65;p11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1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1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2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marR="0" rtl="0" algn="l">
              <a:lnSpc>
                <a:spcPct val="100000"/>
              </a:lnSpc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lnSpc>
                <a:spcPct val="100000"/>
              </a:lnSpc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lnSpc>
                <a:spcPct val="100000"/>
              </a:lnSpc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lnSpc>
                <a:spcPct val="100000"/>
              </a:lnSpc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" name="Google Shape;84;p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en-US"/>
              <a:t>A Slide with a Table</a:t>
            </a:r>
            <a:endParaRPr/>
          </a:p>
        </p:txBody>
      </p:sp>
      <p:graphicFrame>
        <p:nvGraphicFramePr>
          <p:cNvPr id="85" name="Google Shape;85;p1"/>
          <p:cNvGraphicFramePr/>
          <p:nvPr/>
        </p:nvGraphicFramePr>
        <p:xfrm>
          <a:off x="2724150" y="2636575"/>
          <a:ext cx="3000000" cy="3000000"/>
        </p:xfrm>
        <a:graphic>
          <a:graphicData uri="http://schemas.openxmlformats.org/drawingml/2006/table">
            <a:tbl>
              <a:tblPr>
                <a:noFill/>
                <a:tableStyleId>{02A0207A-A293-472A-87B2-ACB4EB1A231D}</a:tableStyleId>
              </a:tblPr>
              <a:tblGrid>
                <a:gridCol w="1447800"/>
                <a:gridCol w="1447800"/>
                <a:gridCol w="1447800"/>
              </a:tblGrid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Column 1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Column 2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Column 3</a:t>
                      </a:r>
                      <a:endParaRPr/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Red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Green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Blue</a:t>
                      </a:r>
                      <a:endParaRPr/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Purple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Orange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Yellow</a:t>
                      </a:r>
                      <a:endParaRPr/>
                    </a:p>
                  </a:txBody>
                  <a:tcPr marT="91425" marB="91425" marR="91425" marL="91425"/>
                </a:tc>
              </a:tr>
              <a:tr h="381000"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Tangerine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Pink</a:t>
                      </a:r>
                      <a:endParaRPr/>
                    </a:p>
                  </a:txBody>
                  <a:tcPr marT="91425" marB="91425" marR="91425" marL="91425"/>
                </a:tc>
                <a:tc>
                  <a:txBody>
                    <a:bodyPr/>
                    <a:lstStyle/>
                    <a:p>
                      <a:pPr indent="0" lvl="0" marL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-US"/>
                        <a:t>Aqua</a:t>
                      </a:r>
                      <a:endParaRPr/>
                    </a:p>
                  </a:txBody>
                  <a:tcPr marT="91425" marB="91425" marR="91425" marL="91425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2013-01-27T09:14:16Z</dcterms:created>
</cp:coreProperties>
</file>